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34" r:id="rId2"/>
    <p:sldId id="552" r:id="rId3"/>
    <p:sldId id="550" r:id="rId4"/>
    <p:sldId id="547" r:id="rId5"/>
    <p:sldId id="553" r:id="rId6"/>
    <p:sldId id="539" r:id="rId7"/>
    <p:sldId id="551" r:id="rId8"/>
    <p:sldId id="522" r:id="rId9"/>
    <p:sldId id="535" r:id="rId10"/>
    <p:sldId id="549" r:id="rId11"/>
    <p:sldId id="516" r:id="rId12"/>
    <p:sldId id="554" r:id="rId1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B0"/>
    <a:srgbClr val="4D998B"/>
    <a:srgbClr val="FF9900"/>
    <a:srgbClr val="3E8280"/>
    <a:srgbClr val="0085B4"/>
    <a:srgbClr val="00759E"/>
    <a:srgbClr val="2F6362"/>
    <a:srgbClr val="2A5378"/>
    <a:srgbClr val="FFC50D"/>
    <a:srgbClr val="8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CD3D04-C07E-47FB-9B09-7CCA55A7EBCE}" v="14" dt="2025-01-23T17:41:03.7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70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n Allsman" userId="9db6e9c0-afe6-423d-9263-aa5967cd73de" providerId="ADAL" clId="{97CD3D04-C07E-47FB-9B09-7CCA55A7EBCE}"/>
    <pc:docChg chg="custSel addSld delSld modSld sldOrd">
      <pc:chgData name="Don Allsman" userId="9db6e9c0-afe6-423d-9263-aa5967cd73de" providerId="ADAL" clId="{97CD3D04-C07E-47FB-9B09-7CCA55A7EBCE}" dt="2025-01-23T17:48:31.167" v="1553" actId="6549"/>
      <pc:docMkLst>
        <pc:docMk/>
      </pc:docMkLst>
      <pc:sldChg chg="addSp delSp modSp mod delAnim">
        <pc:chgData name="Don Allsman" userId="9db6e9c0-afe6-423d-9263-aa5967cd73de" providerId="ADAL" clId="{97CD3D04-C07E-47FB-9B09-7CCA55A7EBCE}" dt="2025-01-23T16:15:51.735" v="499" actId="166"/>
        <pc:sldMkLst>
          <pc:docMk/>
          <pc:sldMk cId="12966737" sldId="522"/>
        </pc:sldMkLst>
        <pc:spChg chg="add mod">
          <ac:chgData name="Don Allsman" userId="9db6e9c0-afe6-423d-9263-aa5967cd73de" providerId="ADAL" clId="{97CD3D04-C07E-47FB-9B09-7CCA55A7EBCE}" dt="2025-01-23T16:13:27.291" v="491" actId="1076"/>
          <ac:spMkLst>
            <pc:docMk/>
            <pc:sldMk cId="12966737" sldId="522"/>
            <ac:spMk id="2" creationId="{82018F19-720A-33CA-485E-377B02EA507F}"/>
          </ac:spMkLst>
        </pc:spChg>
        <pc:picChg chg="del">
          <ac:chgData name="Don Allsman" userId="9db6e9c0-afe6-423d-9263-aa5967cd73de" providerId="ADAL" clId="{97CD3D04-C07E-47FB-9B09-7CCA55A7EBCE}" dt="2025-01-22T15:51:49.646" v="0" actId="478"/>
          <ac:picMkLst>
            <pc:docMk/>
            <pc:sldMk cId="12966737" sldId="522"/>
            <ac:picMk id="2" creationId="{185736F7-6D43-A492-851D-A25CC6421850}"/>
          </ac:picMkLst>
        </pc:picChg>
        <pc:picChg chg="mod">
          <ac:chgData name="Don Allsman" userId="9db6e9c0-afe6-423d-9263-aa5967cd73de" providerId="ADAL" clId="{97CD3D04-C07E-47FB-9B09-7CCA55A7EBCE}" dt="2025-01-23T16:15:15.224" v="496" actId="14100"/>
          <ac:picMkLst>
            <pc:docMk/>
            <pc:sldMk cId="12966737" sldId="522"/>
            <ac:picMk id="4" creationId="{11EEA2AB-B06D-1E74-E2D4-801C8C3CE76A}"/>
          </ac:picMkLst>
        </pc:picChg>
        <pc:picChg chg="mod ord">
          <ac:chgData name="Don Allsman" userId="9db6e9c0-afe6-423d-9263-aa5967cd73de" providerId="ADAL" clId="{97CD3D04-C07E-47FB-9B09-7CCA55A7EBCE}" dt="2025-01-23T16:15:04.400" v="494" actId="14100"/>
          <ac:picMkLst>
            <pc:docMk/>
            <pc:sldMk cId="12966737" sldId="522"/>
            <ac:picMk id="8" creationId="{FCF58BC5-B35C-CD9E-0FAC-A1E85DF07769}"/>
          </ac:picMkLst>
        </pc:picChg>
        <pc:picChg chg="mod ord">
          <ac:chgData name="Don Allsman" userId="9db6e9c0-afe6-423d-9263-aa5967cd73de" providerId="ADAL" clId="{97CD3D04-C07E-47FB-9B09-7CCA55A7EBCE}" dt="2025-01-23T16:15:51.735" v="499" actId="166"/>
          <ac:picMkLst>
            <pc:docMk/>
            <pc:sldMk cId="12966737" sldId="522"/>
            <ac:picMk id="10" creationId="{FEC17C6D-7CB9-3546-1AED-745FCA6E3DE0}"/>
          </ac:picMkLst>
        </pc:picChg>
        <pc:picChg chg="mod">
          <ac:chgData name="Don Allsman" userId="9db6e9c0-afe6-423d-9263-aa5967cd73de" providerId="ADAL" clId="{97CD3D04-C07E-47FB-9B09-7CCA55A7EBCE}" dt="2025-01-23T16:14:58.964" v="493" actId="1076"/>
          <ac:picMkLst>
            <pc:docMk/>
            <pc:sldMk cId="12966737" sldId="522"/>
            <ac:picMk id="11" creationId="{1E378344-E675-6D74-7DC2-AC9984C337EF}"/>
          </ac:picMkLst>
        </pc:picChg>
        <pc:picChg chg="mod ord">
          <ac:chgData name="Don Allsman" userId="9db6e9c0-afe6-423d-9263-aa5967cd73de" providerId="ADAL" clId="{97CD3D04-C07E-47FB-9B09-7CCA55A7EBCE}" dt="2025-01-23T16:02:17.189" v="353" actId="1076"/>
          <ac:picMkLst>
            <pc:docMk/>
            <pc:sldMk cId="12966737" sldId="522"/>
            <ac:picMk id="12" creationId="{80E7A970-8D0F-7C89-1769-3AE42BA839F6}"/>
          </ac:picMkLst>
        </pc:picChg>
        <pc:picChg chg="mod">
          <ac:chgData name="Don Allsman" userId="9db6e9c0-afe6-423d-9263-aa5967cd73de" providerId="ADAL" clId="{97CD3D04-C07E-47FB-9B09-7CCA55A7EBCE}" dt="2025-01-23T16:02:03.068" v="349" actId="1076"/>
          <ac:picMkLst>
            <pc:docMk/>
            <pc:sldMk cId="12966737" sldId="522"/>
            <ac:picMk id="14" creationId="{A4581928-674E-03BA-D157-0690A857C743}"/>
          </ac:picMkLst>
        </pc:picChg>
        <pc:picChg chg="mod ord">
          <ac:chgData name="Don Allsman" userId="9db6e9c0-afe6-423d-9263-aa5967cd73de" providerId="ADAL" clId="{97CD3D04-C07E-47FB-9B09-7CCA55A7EBCE}" dt="2025-01-23T16:15:10.627" v="495" actId="14100"/>
          <ac:picMkLst>
            <pc:docMk/>
            <pc:sldMk cId="12966737" sldId="522"/>
            <ac:picMk id="16" creationId="{971AFDB6-553B-E9C8-54CB-906381D5B8FF}"/>
          </ac:picMkLst>
        </pc:picChg>
        <pc:picChg chg="del mod">
          <ac:chgData name="Don Allsman" userId="9db6e9c0-afe6-423d-9263-aa5967cd73de" providerId="ADAL" clId="{97CD3D04-C07E-47FB-9B09-7CCA55A7EBCE}" dt="2025-01-23T15:59:44.704" v="285" actId="478"/>
          <ac:picMkLst>
            <pc:docMk/>
            <pc:sldMk cId="12966737" sldId="522"/>
            <ac:picMk id="18" creationId="{C296D9D3-5D60-8084-1888-91A40CB14E58}"/>
          </ac:picMkLst>
        </pc:picChg>
      </pc:sldChg>
      <pc:sldChg chg="addSp delSp modSp mod">
        <pc:chgData name="Don Allsman" userId="9db6e9c0-afe6-423d-9263-aa5967cd73de" providerId="ADAL" clId="{97CD3D04-C07E-47FB-9B09-7CCA55A7EBCE}" dt="2025-01-23T16:29:05.739" v="604" actId="1076"/>
        <pc:sldMkLst>
          <pc:docMk/>
          <pc:sldMk cId="213836935" sldId="534"/>
        </pc:sldMkLst>
        <pc:spChg chg="mod">
          <ac:chgData name="Don Allsman" userId="9db6e9c0-afe6-423d-9263-aa5967cd73de" providerId="ADAL" clId="{97CD3D04-C07E-47FB-9B09-7CCA55A7EBCE}" dt="2025-01-23T16:28:25.475" v="597" actId="1076"/>
          <ac:spMkLst>
            <pc:docMk/>
            <pc:sldMk cId="213836935" sldId="534"/>
            <ac:spMk id="2" creationId="{8D7DB253-0440-182B-A5CB-B867907453DB}"/>
          </ac:spMkLst>
        </pc:spChg>
        <pc:spChg chg="add mod">
          <ac:chgData name="Don Allsman" userId="9db6e9c0-afe6-423d-9263-aa5967cd73de" providerId="ADAL" clId="{97CD3D04-C07E-47FB-9B09-7CCA55A7EBCE}" dt="2025-01-23T16:29:05.739" v="604" actId="1076"/>
          <ac:spMkLst>
            <pc:docMk/>
            <pc:sldMk cId="213836935" sldId="534"/>
            <ac:spMk id="8" creationId="{6DC4DACD-E956-4F11-3D37-626222790889}"/>
          </ac:spMkLst>
        </pc:spChg>
        <pc:spChg chg="add mod">
          <ac:chgData name="Don Allsman" userId="9db6e9c0-afe6-423d-9263-aa5967cd73de" providerId="ADAL" clId="{97CD3D04-C07E-47FB-9B09-7CCA55A7EBCE}" dt="2025-01-23T16:28:52.923" v="602" actId="1076"/>
          <ac:spMkLst>
            <pc:docMk/>
            <pc:sldMk cId="213836935" sldId="534"/>
            <ac:spMk id="9" creationId="{045FB6DD-B1F7-C389-2849-5ED5DA305F75}"/>
          </ac:spMkLst>
        </pc:spChg>
        <pc:spChg chg="add mod">
          <ac:chgData name="Don Allsman" userId="9db6e9c0-afe6-423d-9263-aa5967cd73de" providerId="ADAL" clId="{97CD3D04-C07E-47FB-9B09-7CCA55A7EBCE}" dt="2025-01-23T16:28:58.235" v="603" actId="1076"/>
          <ac:spMkLst>
            <pc:docMk/>
            <pc:sldMk cId="213836935" sldId="534"/>
            <ac:spMk id="10" creationId="{6B244B15-A3DC-9819-903A-5AD7CA117FE0}"/>
          </ac:spMkLst>
        </pc:spChg>
        <pc:picChg chg="add mod">
          <ac:chgData name="Don Allsman" userId="9db6e9c0-afe6-423d-9263-aa5967cd73de" providerId="ADAL" clId="{97CD3D04-C07E-47FB-9B09-7CCA55A7EBCE}" dt="2025-01-23T16:28:34.011" v="599" actId="1076"/>
          <ac:picMkLst>
            <pc:docMk/>
            <pc:sldMk cId="213836935" sldId="534"/>
            <ac:picMk id="3" creationId="{1D650B76-8F73-4C5A-CEB8-81485203B148}"/>
          </ac:picMkLst>
        </pc:picChg>
        <pc:picChg chg="del">
          <ac:chgData name="Don Allsman" userId="9db6e9c0-afe6-423d-9263-aa5967cd73de" providerId="ADAL" clId="{97CD3D04-C07E-47FB-9B09-7CCA55A7EBCE}" dt="2025-01-22T16:06:08.186" v="29" actId="478"/>
          <ac:picMkLst>
            <pc:docMk/>
            <pc:sldMk cId="213836935" sldId="534"/>
            <ac:picMk id="4" creationId="{95B031A3-1AE1-0A73-94B8-883B857D735C}"/>
          </ac:picMkLst>
        </pc:picChg>
        <pc:picChg chg="del">
          <ac:chgData name="Don Allsman" userId="9db6e9c0-afe6-423d-9263-aa5967cd73de" providerId="ADAL" clId="{97CD3D04-C07E-47FB-9B09-7CCA55A7EBCE}" dt="2025-01-22T16:06:07.333" v="28" actId="478"/>
          <ac:picMkLst>
            <pc:docMk/>
            <pc:sldMk cId="213836935" sldId="534"/>
            <ac:picMk id="5" creationId="{E49C5CF0-575E-092F-73FD-822787AAC3D8}"/>
          </ac:picMkLst>
        </pc:picChg>
        <pc:picChg chg="add mod">
          <ac:chgData name="Don Allsman" userId="9db6e9c0-afe6-423d-9263-aa5967cd73de" providerId="ADAL" clId="{97CD3D04-C07E-47FB-9B09-7CCA55A7EBCE}" dt="2025-01-23T16:28:30.452" v="598" actId="1076"/>
          <ac:picMkLst>
            <pc:docMk/>
            <pc:sldMk cId="213836935" sldId="534"/>
            <ac:picMk id="6" creationId="{52DB23D7-26F4-CA74-7DC8-3BD6A3322BDE}"/>
          </ac:picMkLst>
        </pc:picChg>
        <pc:picChg chg="add mod">
          <ac:chgData name="Don Allsman" userId="9db6e9c0-afe6-423d-9263-aa5967cd73de" providerId="ADAL" clId="{97CD3D04-C07E-47FB-9B09-7CCA55A7EBCE}" dt="2025-01-23T16:28:37.863" v="600" actId="1076"/>
          <ac:picMkLst>
            <pc:docMk/>
            <pc:sldMk cId="213836935" sldId="534"/>
            <ac:picMk id="7" creationId="{37BDD319-85AC-9C4C-F81D-7A0C410711A0}"/>
          </ac:picMkLst>
        </pc:picChg>
      </pc:sldChg>
      <pc:sldChg chg="addSp modSp mod">
        <pc:chgData name="Don Allsman" userId="9db6e9c0-afe6-423d-9263-aa5967cd73de" providerId="ADAL" clId="{97CD3D04-C07E-47FB-9B09-7CCA55A7EBCE}" dt="2025-01-23T16:13:40" v="492" actId="1076"/>
        <pc:sldMkLst>
          <pc:docMk/>
          <pc:sldMk cId="1419208085" sldId="535"/>
        </pc:sldMkLst>
        <pc:spChg chg="add mod">
          <ac:chgData name="Don Allsman" userId="9db6e9c0-afe6-423d-9263-aa5967cd73de" providerId="ADAL" clId="{97CD3D04-C07E-47FB-9B09-7CCA55A7EBCE}" dt="2025-01-23T16:13:40" v="492" actId="1076"/>
          <ac:spMkLst>
            <pc:docMk/>
            <pc:sldMk cId="1419208085" sldId="535"/>
            <ac:spMk id="24" creationId="{2C93CB46-2F44-A706-534E-A355E6BC7398}"/>
          </ac:spMkLst>
        </pc:spChg>
        <pc:picChg chg="mod">
          <ac:chgData name="Don Allsman" userId="9db6e9c0-afe6-423d-9263-aa5967cd73de" providerId="ADAL" clId="{97CD3D04-C07E-47FB-9B09-7CCA55A7EBCE}" dt="2025-01-23T16:03:14.689" v="362" actId="1076"/>
          <ac:picMkLst>
            <pc:docMk/>
            <pc:sldMk cId="1419208085" sldId="535"/>
            <ac:picMk id="2" creationId="{A11E05E9-D73C-A751-4B1A-98F3C03A4AAA}"/>
          </ac:picMkLst>
        </pc:picChg>
        <pc:picChg chg="mod">
          <ac:chgData name="Don Allsman" userId="9db6e9c0-afe6-423d-9263-aa5967cd73de" providerId="ADAL" clId="{97CD3D04-C07E-47FB-9B09-7CCA55A7EBCE}" dt="2025-01-23T16:03:12.844" v="361" actId="1076"/>
          <ac:picMkLst>
            <pc:docMk/>
            <pc:sldMk cId="1419208085" sldId="535"/>
            <ac:picMk id="4" creationId="{62A178F0-EFF6-265E-CBC2-FEFD65CFB7B3}"/>
          </ac:picMkLst>
        </pc:picChg>
        <pc:picChg chg="mod">
          <ac:chgData name="Don Allsman" userId="9db6e9c0-afe6-423d-9263-aa5967cd73de" providerId="ADAL" clId="{97CD3D04-C07E-47FB-9B09-7CCA55A7EBCE}" dt="2025-01-23T16:03:16.089" v="363" actId="1076"/>
          <ac:picMkLst>
            <pc:docMk/>
            <pc:sldMk cId="1419208085" sldId="535"/>
            <ac:picMk id="5" creationId="{3C005FE4-C4BF-31C5-AA64-E7192C723658}"/>
          </ac:picMkLst>
        </pc:picChg>
        <pc:picChg chg="mod">
          <ac:chgData name="Don Allsman" userId="9db6e9c0-afe6-423d-9263-aa5967cd73de" providerId="ADAL" clId="{97CD3D04-C07E-47FB-9B09-7CCA55A7EBCE}" dt="2025-01-23T16:03:11.477" v="360" actId="1076"/>
          <ac:picMkLst>
            <pc:docMk/>
            <pc:sldMk cId="1419208085" sldId="535"/>
            <ac:picMk id="7" creationId="{B0B1A300-3D65-E65E-206D-357C79FFF4D2}"/>
          </ac:picMkLst>
        </pc:picChg>
        <pc:picChg chg="mod">
          <ac:chgData name="Don Allsman" userId="9db6e9c0-afe6-423d-9263-aa5967cd73de" providerId="ADAL" clId="{97CD3D04-C07E-47FB-9B09-7CCA55A7EBCE}" dt="2025-01-23T16:03:18.325" v="364" actId="1076"/>
          <ac:picMkLst>
            <pc:docMk/>
            <pc:sldMk cId="1419208085" sldId="535"/>
            <ac:picMk id="17" creationId="{6914C93A-E09C-2397-1A20-86B12C4CC2CD}"/>
          </ac:picMkLst>
        </pc:picChg>
        <pc:cxnChg chg="mod">
          <ac:chgData name="Don Allsman" userId="9db6e9c0-afe6-423d-9263-aa5967cd73de" providerId="ADAL" clId="{97CD3D04-C07E-47FB-9B09-7CCA55A7EBCE}" dt="2025-01-23T16:03:51.508" v="372" actId="14100"/>
          <ac:cxnSpMkLst>
            <pc:docMk/>
            <pc:sldMk cId="1419208085" sldId="535"/>
            <ac:cxnSpMk id="20" creationId="{DA58152B-4C67-A83D-1E38-C453B732E651}"/>
          </ac:cxnSpMkLst>
        </pc:cxnChg>
        <pc:cxnChg chg="mod">
          <ac:chgData name="Don Allsman" userId="9db6e9c0-afe6-423d-9263-aa5967cd73de" providerId="ADAL" clId="{97CD3D04-C07E-47FB-9B09-7CCA55A7EBCE}" dt="2025-01-23T16:04:14.957" v="378" actId="14100"/>
          <ac:cxnSpMkLst>
            <pc:docMk/>
            <pc:sldMk cId="1419208085" sldId="535"/>
            <ac:cxnSpMk id="21" creationId="{319117A7-EB2B-3FCC-BE0C-9E9178AE1257}"/>
          </ac:cxnSpMkLst>
        </pc:cxnChg>
        <pc:cxnChg chg="mod">
          <ac:chgData name="Don Allsman" userId="9db6e9c0-afe6-423d-9263-aa5967cd73de" providerId="ADAL" clId="{97CD3D04-C07E-47FB-9B09-7CCA55A7EBCE}" dt="2025-01-23T16:04:47.440" v="383" actId="14100"/>
          <ac:cxnSpMkLst>
            <pc:docMk/>
            <pc:sldMk cId="1419208085" sldId="535"/>
            <ac:cxnSpMk id="23" creationId="{3D7AE244-34C1-0043-4E52-FDD3DD60CD3F}"/>
          </ac:cxnSpMkLst>
        </pc:cxnChg>
        <pc:cxnChg chg="mod">
          <ac:chgData name="Don Allsman" userId="9db6e9c0-afe6-423d-9263-aa5967cd73de" providerId="ADAL" clId="{97CD3D04-C07E-47FB-9B09-7CCA55A7EBCE}" dt="2025-01-23T16:03:44.749" v="370" actId="1076"/>
          <ac:cxnSpMkLst>
            <pc:docMk/>
            <pc:sldMk cId="1419208085" sldId="535"/>
            <ac:cxnSpMk id="25" creationId="{5814ABF0-99FE-98BE-EE04-FAFCE19548FF}"/>
          </ac:cxnSpMkLst>
        </pc:cxnChg>
        <pc:cxnChg chg="mod">
          <ac:chgData name="Don Allsman" userId="9db6e9c0-afe6-423d-9263-aa5967cd73de" providerId="ADAL" clId="{97CD3D04-C07E-47FB-9B09-7CCA55A7EBCE}" dt="2025-01-23T16:04:54.560" v="385" actId="14100"/>
          <ac:cxnSpMkLst>
            <pc:docMk/>
            <pc:sldMk cId="1419208085" sldId="535"/>
            <ac:cxnSpMk id="27" creationId="{336A4482-F9EF-E6E5-8BA2-A6DFD007134C}"/>
          </ac:cxnSpMkLst>
        </pc:cxnChg>
        <pc:cxnChg chg="mod">
          <ac:chgData name="Don Allsman" userId="9db6e9c0-afe6-423d-9263-aa5967cd73de" providerId="ADAL" clId="{97CD3D04-C07E-47FB-9B09-7CCA55A7EBCE}" dt="2025-01-23T16:04:06.616" v="376" actId="14100"/>
          <ac:cxnSpMkLst>
            <pc:docMk/>
            <pc:sldMk cId="1419208085" sldId="535"/>
            <ac:cxnSpMk id="29" creationId="{8BD35F57-A3FD-4C53-1ABC-0066D3AC2B80}"/>
          </ac:cxnSpMkLst>
        </pc:cxnChg>
      </pc:sldChg>
      <pc:sldChg chg="modSp mod">
        <pc:chgData name="Don Allsman" userId="9db6e9c0-afe6-423d-9263-aa5967cd73de" providerId="ADAL" clId="{97CD3D04-C07E-47FB-9B09-7CCA55A7EBCE}" dt="2025-01-23T16:30:51.820" v="632" actId="6549"/>
        <pc:sldMkLst>
          <pc:docMk/>
          <pc:sldMk cId="4282692447" sldId="539"/>
        </pc:sldMkLst>
        <pc:spChg chg="mod">
          <ac:chgData name="Don Allsman" userId="9db6e9c0-afe6-423d-9263-aa5967cd73de" providerId="ADAL" clId="{97CD3D04-C07E-47FB-9B09-7CCA55A7EBCE}" dt="2025-01-23T16:30:51.820" v="632" actId="6549"/>
          <ac:spMkLst>
            <pc:docMk/>
            <pc:sldMk cId="4282692447" sldId="539"/>
            <ac:spMk id="5" creationId="{CF1F620F-8D58-FD20-3496-D0193D96E163}"/>
          </ac:spMkLst>
        </pc:spChg>
      </pc:sldChg>
      <pc:sldChg chg="delSp modSp mod">
        <pc:chgData name="Don Allsman" userId="9db6e9c0-afe6-423d-9263-aa5967cd73de" providerId="ADAL" clId="{97CD3D04-C07E-47FB-9B09-7CCA55A7EBCE}" dt="2025-01-23T16:22:25.456" v="575" actId="1076"/>
        <pc:sldMkLst>
          <pc:docMk/>
          <pc:sldMk cId="3552530066" sldId="547"/>
        </pc:sldMkLst>
        <pc:spChg chg="mod">
          <ac:chgData name="Don Allsman" userId="9db6e9c0-afe6-423d-9263-aa5967cd73de" providerId="ADAL" clId="{97CD3D04-C07E-47FB-9B09-7CCA55A7EBCE}" dt="2025-01-23T16:22:25.456" v="575" actId="1076"/>
          <ac:spMkLst>
            <pc:docMk/>
            <pc:sldMk cId="3552530066" sldId="547"/>
            <ac:spMk id="2" creationId="{23EDC17E-CFD4-71AA-E46F-B5A562412882}"/>
          </ac:spMkLst>
        </pc:spChg>
        <pc:picChg chg="mod">
          <ac:chgData name="Don Allsman" userId="9db6e9c0-afe6-423d-9263-aa5967cd73de" providerId="ADAL" clId="{97CD3D04-C07E-47FB-9B09-7CCA55A7EBCE}" dt="2025-01-23T16:20:47.463" v="509" actId="1076"/>
          <ac:picMkLst>
            <pc:docMk/>
            <pc:sldMk cId="3552530066" sldId="547"/>
            <ac:picMk id="5" creationId="{80F0D86F-696A-B4D3-5247-6EDC89403AE5}"/>
          </ac:picMkLst>
        </pc:picChg>
        <pc:picChg chg="del">
          <ac:chgData name="Don Allsman" userId="9db6e9c0-afe6-423d-9263-aa5967cd73de" providerId="ADAL" clId="{97CD3D04-C07E-47FB-9B09-7CCA55A7EBCE}" dt="2025-01-23T16:20:24.721" v="507" actId="478"/>
          <ac:picMkLst>
            <pc:docMk/>
            <pc:sldMk cId="3552530066" sldId="547"/>
            <ac:picMk id="7" creationId="{A71B0EF0-F03B-6F76-E58D-2CDAE3FCBF1B}"/>
          </ac:picMkLst>
        </pc:picChg>
      </pc:sldChg>
      <pc:sldChg chg="addSp modSp mod">
        <pc:chgData name="Don Allsman" userId="9db6e9c0-afe6-423d-9263-aa5967cd73de" providerId="ADAL" clId="{97CD3D04-C07E-47FB-9B09-7CCA55A7EBCE}" dt="2025-01-23T16:32:20.359" v="656" actId="1076"/>
        <pc:sldMkLst>
          <pc:docMk/>
          <pc:sldMk cId="2106202965" sldId="549"/>
        </pc:sldMkLst>
        <pc:spChg chg="add mod">
          <ac:chgData name="Don Allsman" userId="9db6e9c0-afe6-423d-9263-aa5967cd73de" providerId="ADAL" clId="{97CD3D04-C07E-47FB-9B09-7CCA55A7EBCE}" dt="2025-01-23T16:32:20.359" v="656" actId="1076"/>
          <ac:spMkLst>
            <pc:docMk/>
            <pc:sldMk cId="2106202965" sldId="549"/>
            <ac:spMk id="3" creationId="{F1CB1545-B0EB-7645-8165-84A9168B28E7}"/>
          </ac:spMkLst>
        </pc:spChg>
        <pc:spChg chg="mod">
          <ac:chgData name="Don Allsman" userId="9db6e9c0-afe6-423d-9263-aa5967cd73de" providerId="ADAL" clId="{97CD3D04-C07E-47FB-9B09-7CCA55A7EBCE}" dt="2025-01-23T16:11:13.020" v="436" actId="1076"/>
          <ac:spMkLst>
            <pc:docMk/>
            <pc:sldMk cId="2106202965" sldId="549"/>
            <ac:spMk id="5" creationId="{D68FD756-2148-1570-39DC-7DDC06CB6501}"/>
          </ac:spMkLst>
        </pc:spChg>
        <pc:picChg chg="mod">
          <ac:chgData name="Don Allsman" userId="9db6e9c0-afe6-423d-9263-aa5967cd73de" providerId="ADAL" clId="{97CD3D04-C07E-47FB-9B09-7CCA55A7EBCE}" dt="2025-01-23T16:11:05.412" v="435" actId="1076"/>
          <ac:picMkLst>
            <pc:docMk/>
            <pc:sldMk cId="2106202965" sldId="549"/>
            <ac:picMk id="2" creationId="{690A59B3-EDE5-CCC6-548F-C9F13C1DA022}"/>
          </ac:picMkLst>
        </pc:picChg>
      </pc:sldChg>
      <pc:sldChg chg="addSp modSp mod">
        <pc:chgData name="Don Allsman" userId="9db6e9c0-afe6-423d-9263-aa5967cd73de" providerId="ADAL" clId="{97CD3D04-C07E-47FB-9B09-7CCA55A7EBCE}" dt="2025-01-23T17:48:31.167" v="1553" actId="6549"/>
        <pc:sldMkLst>
          <pc:docMk/>
          <pc:sldMk cId="4242138979" sldId="551"/>
        </pc:sldMkLst>
        <pc:spChg chg="add mod">
          <ac:chgData name="Don Allsman" userId="9db6e9c0-afe6-423d-9263-aa5967cd73de" providerId="ADAL" clId="{97CD3D04-C07E-47FB-9B09-7CCA55A7EBCE}" dt="2025-01-23T17:48:31.167" v="1553" actId="6549"/>
          <ac:spMkLst>
            <pc:docMk/>
            <pc:sldMk cId="4242138979" sldId="551"/>
            <ac:spMk id="2" creationId="{88BD9E87-DF2F-B1BB-AD42-2FB7E998B87A}"/>
          </ac:spMkLst>
        </pc:spChg>
        <pc:spChg chg="add mod">
          <ac:chgData name="Don Allsman" userId="9db6e9c0-afe6-423d-9263-aa5967cd73de" providerId="ADAL" clId="{97CD3D04-C07E-47FB-9B09-7CCA55A7EBCE}" dt="2025-01-23T17:33:13.563" v="1336" actId="255"/>
          <ac:spMkLst>
            <pc:docMk/>
            <pc:sldMk cId="4242138979" sldId="551"/>
            <ac:spMk id="3" creationId="{DA84997E-2E71-B6F8-340D-2D65364781D4}"/>
          </ac:spMkLst>
        </pc:spChg>
      </pc:sldChg>
      <pc:sldChg chg="new del">
        <pc:chgData name="Don Allsman" userId="9db6e9c0-afe6-423d-9263-aa5967cd73de" providerId="ADAL" clId="{97CD3D04-C07E-47FB-9B09-7CCA55A7EBCE}" dt="2025-01-22T16:05:58.377" v="26" actId="47"/>
        <pc:sldMkLst>
          <pc:docMk/>
          <pc:sldMk cId="191653998" sldId="552"/>
        </pc:sldMkLst>
      </pc:sldChg>
      <pc:sldChg chg="addSp modSp add mod">
        <pc:chgData name="Don Allsman" userId="9db6e9c0-afe6-423d-9263-aa5967cd73de" providerId="ADAL" clId="{97CD3D04-C07E-47FB-9B09-7CCA55A7EBCE}" dt="2025-01-23T17:42:39.807" v="1552" actId="1076"/>
        <pc:sldMkLst>
          <pc:docMk/>
          <pc:sldMk cId="2974079864" sldId="552"/>
        </pc:sldMkLst>
        <pc:spChg chg="mod">
          <ac:chgData name="Don Allsman" userId="9db6e9c0-afe6-423d-9263-aa5967cd73de" providerId="ADAL" clId="{97CD3D04-C07E-47FB-9B09-7CCA55A7EBCE}" dt="2025-01-23T17:42:39.807" v="1552" actId="1076"/>
          <ac:spMkLst>
            <pc:docMk/>
            <pc:sldMk cId="2974079864" sldId="552"/>
            <ac:spMk id="2" creationId="{D186C757-52CB-2E91-286F-B5854C2143C5}"/>
          </ac:spMkLst>
        </pc:spChg>
        <pc:spChg chg="add mod">
          <ac:chgData name="Don Allsman" userId="9db6e9c0-afe6-423d-9263-aa5967cd73de" providerId="ADAL" clId="{97CD3D04-C07E-47FB-9B09-7CCA55A7EBCE}" dt="2025-01-23T17:42:21.167" v="1537" actId="1076"/>
          <ac:spMkLst>
            <pc:docMk/>
            <pc:sldMk cId="2974079864" sldId="552"/>
            <ac:spMk id="3" creationId="{646C734A-BEF6-8768-8CE0-37700E6161F5}"/>
          </ac:spMkLst>
        </pc:spChg>
        <pc:picChg chg="mod">
          <ac:chgData name="Don Allsman" userId="9db6e9c0-afe6-423d-9263-aa5967cd73de" providerId="ADAL" clId="{97CD3D04-C07E-47FB-9B09-7CCA55A7EBCE}" dt="2025-01-23T17:42:18.099" v="1536" actId="14100"/>
          <ac:picMkLst>
            <pc:docMk/>
            <pc:sldMk cId="2974079864" sldId="552"/>
            <ac:picMk id="4" creationId="{09614AF4-565D-807E-51EE-D0D90F9E76E2}"/>
          </ac:picMkLst>
        </pc:picChg>
      </pc:sldChg>
      <pc:sldChg chg="addSp delSp modSp add mod">
        <pc:chgData name="Don Allsman" userId="9db6e9c0-afe6-423d-9263-aa5967cd73de" providerId="ADAL" clId="{97CD3D04-C07E-47FB-9B09-7CCA55A7EBCE}" dt="2025-01-23T16:30:08.831" v="609" actId="1076"/>
        <pc:sldMkLst>
          <pc:docMk/>
          <pc:sldMk cId="4012475907" sldId="553"/>
        </pc:sldMkLst>
        <pc:spChg chg="mod">
          <ac:chgData name="Don Allsman" userId="9db6e9c0-afe6-423d-9263-aa5967cd73de" providerId="ADAL" clId="{97CD3D04-C07E-47FB-9B09-7CCA55A7EBCE}" dt="2025-01-23T16:30:08.831" v="609" actId="1076"/>
          <ac:spMkLst>
            <pc:docMk/>
            <pc:sldMk cId="4012475907" sldId="553"/>
            <ac:spMk id="2" creationId="{3DDD232B-3642-DC9B-3DC6-6A24010A6E4F}"/>
          </ac:spMkLst>
        </pc:spChg>
        <pc:picChg chg="del">
          <ac:chgData name="Don Allsman" userId="9db6e9c0-afe6-423d-9263-aa5967cd73de" providerId="ADAL" clId="{97CD3D04-C07E-47FB-9B09-7CCA55A7EBCE}" dt="2025-01-23T16:24:34.360" v="576" actId="478"/>
          <ac:picMkLst>
            <pc:docMk/>
            <pc:sldMk cId="4012475907" sldId="553"/>
            <ac:picMk id="3" creationId="{1C69D943-7887-3E57-9063-0ECC1F1D88C8}"/>
          </ac:picMkLst>
        </pc:picChg>
        <pc:picChg chg="add mod">
          <ac:chgData name="Don Allsman" userId="9db6e9c0-afe6-423d-9263-aa5967cd73de" providerId="ADAL" clId="{97CD3D04-C07E-47FB-9B09-7CCA55A7EBCE}" dt="2025-01-23T16:25:56.951" v="590" actId="1076"/>
          <ac:picMkLst>
            <pc:docMk/>
            <pc:sldMk cId="4012475907" sldId="553"/>
            <ac:picMk id="4" creationId="{38F6077C-1A1B-9ECB-DAF2-E0B6FB92A84F}"/>
          </ac:picMkLst>
        </pc:picChg>
        <pc:picChg chg="del">
          <ac:chgData name="Don Allsman" userId="9db6e9c0-afe6-423d-9263-aa5967cd73de" providerId="ADAL" clId="{97CD3D04-C07E-47FB-9B09-7CCA55A7EBCE}" dt="2025-01-23T16:24:47.539" v="581" actId="478"/>
          <ac:picMkLst>
            <pc:docMk/>
            <pc:sldMk cId="4012475907" sldId="553"/>
            <ac:picMk id="5" creationId="{42550530-F012-2025-F45C-9EBDD883161F}"/>
          </ac:picMkLst>
        </pc:picChg>
        <pc:picChg chg="del">
          <ac:chgData name="Don Allsman" userId="9db6e9c0-afe6-423d-9263-aa5967cd73de" providerId="ADAL" clId="{97CD3D04-C07E-47FB-9B09-7CCA55A7EBCE}" dt="2025-01-23T16:25:39.307" v="584" actId="478"/>
          <ac:picMkLst>
            <pc:docMk/>
            <pc:sldMk cId="4012475907" sldId="553"/>
            <ac:picMk id="7" creationId="{B7DCCBCC-A72F-7294-94D0-CF715FFA4E4D}"/>
          </ac:picMkLst>
        </pc:picChg>
        <pc:picChg chg="add mod">
          <ac:chgData name="Don Allsman" userId="9db6e9c0-afe6-423d-9263-aa5967cd73de" providerId="ADAL" clId="{97CD3D04-C07E-47FB-9B09-7CCA55A7EBCE}" dt="2025-01-23T16:25:52.175" v="589" actId="1076"/>
          <ac:picMkLst>
            <pc:docMk/>
            <pc:sldMk cId="4012475907" sldId="553"/>
            <ac:picMk id="8" creationId="{9C60F9DD-25FA-41DE-941A-4D0F88B6C8D5}"/>
          </ac:picMkLst>
        </pc:picChg>
      </pc:sldChg>
      <pc:sldChg chg="delSp modSp add mod ord">
        <pc:chgData name="Don Allsman" userId="9db6e9c0-afe6-423d-9263-aa5967cd73de" providerId="ADAL" clId="{97CD3D04-C07E-47FB-9B09-7CCA55A7EBCE}" dt="2025-01-23T16:33:28.423" v="685" actId="1076"/>
        <pc:sldMkLst>
          <pc:docMk/>
          <pc:sldMk cId="255120307" sldId="554"/>
        </pc:sldMkLst>
        <pc:spChg chg="del">
          <ac:chgData name="Don Allsman" userId="9db6e9c0-afe6-423d-9263-aa5967cd73de" providerId="ADAL" clId="{97CD3D04-C07E-47FB-9B09-7CCA55A7EBCE}" dt="2025-01-23T16:33:23.572" v="684" actId="478"/>
          <ac:spMkLst>
            <pc:docMk/>
            <pc:sldMk cId="255120307" sldId="554"/>
            <ac:spMk id="3" creationId="{3C683157-A954-836F-1B5B-2C7A09F873DA}"/>
          </ac:spMkLst>
        </pc:spChg>
        <pc:spChg chg="mod">
          <ac:chgData name="Don Allsman" userId="9db6e9c0-afe6-423d-9263-aa5967cd73de" providerId="ADAL" clId="{97CD3D04-C07E-47FB-9B09-7CCA55A7EBCE}" dt="2025-01-23T16:33:28.423" v="685" actId="1076"/>
          <ac:spMkLst>
            <pc:docMk/>
            <pc:sldMk cId="255120307" sldId="554"/>
            <ac:spMk id="5" creationId="{FA5CFAAC-B99C-066F-262F-3CD3A67F23FF}"/>
          </ac:spMkLst>
        </pc:spChg>
        <pc:picChg chg="del">
          <ac:chgData name="Don Allsman" userId="9db6e9c0-afe6-423d-9263-aa5967cd73de" providerId="ADAL" clId="{97CD3D04-C07E-47FB-9B09-7CCA55A7EBCE}" dt="2025-01-23T16:33:09.626" v="660" actId="478"/>
          <ac:picMkLst>
            <pc:docMk/>
            <pc:sldMk cId="255120307" sldId="554"/>
            <ac:picMk id="2" creationId="{AA6FB604-4544-A7B1-B64E-9F2F4A6CF5AD}"/>
          </ac:picMkLst>
        </pc:picChg>
      </pc:sldChg>
    </pc:docChg>
  </pc:docChgLst>
  <pc:docChgLst>
    <pc:chgData name="Don Allsman" userId="9db6e9c0-afe6-423d-9263-aa5967cd73de" providerId="ADAL" clId="{77D1E567-1575-4799-9010-5F4C812F98A7}"/>
    <pc:docChg chg="undo custSel addSld delSld modSld sldOrd">
      <pc:chgData name="Don Allsman" userId="9db6e9c0-afe6-423d-9263-aa5967cd73de" providerId="ADAL" clId="{77D1E567-1575-4799-9010-5F4C812F98A7}" dt="2025-01-16T22:12:24.010" v="409" actId="478"/>
      <pc:docMkLst>
        <pc:docMk/>
      </pc:docMkLst>
      <pc:sldChg chg="addSp delSp modSp mod">
        <pc:chgData name="Don Allsman" userId="9db6e9c0-afe6-423d-9263-aa5967cd73de" providerId="ADAL" clId="{77D1E567-1575-4799-9010-5F4C812F98A7}" dt="2025-01-16T21:57:03.623" v="19" actId="1076"/>
        <pc:sldMkLst>
          <pc:docMk/>
          <pc:sldMk cId="1593736733" sldId="516"/>
        </pc:sldMkLst>
        <pc:spChg chg="add mod">
          <ac:chgData name="Don Allsman" userId="9db6e9c0-afe6-423d-9263-aa5967cd73de" providerId="ADAL" clId="{77D1E567-1575-4799-9010-5F4C812F98A7}" dt="2025-01-16T21:54:03.880" v="2" actId="1076"/>
          <ac:spMkLst>
            <pc:docMk/>
            <pc:sldMk cId="1593736733" sldId="516"/>
            <ac:spMk id="2" creationId="{88E7ADDE-5015-7C2F-A7FD-CD1AD946A166}"/>
          </ac:spMkLst>
        </pc:spChg>
        <pc:picChg chg="add mod">
          <ac:chgData name="Don Allsman" userId="9db6e9c0-afe6-423d-9263-aa5967cd73de" providerId="ADAL" clId="{77D1E567-1575-4799-9010-5F4C812F98A7}" dt="2025-01-16T21:54:44.728" v="4" actId="1076"/>
          <ac:picMkLst>
            <pc:docMk/>
            <pc:sldMk cId="1593736733" sldId="516"/>
            <ac:picMk id="6" creationId="{E9B61F34-CB8D-6EBB-ACBC-9447DBDFF22B}"/>
          </ac:picMkLst>
        </pc:picChg>
        <pc:picChg chg="add mod">
          <ac:chgData name="Don Allsman" userId="9db6e9c0-afe6-423d-9263-aa5967cd73de" providerId="ADAL" clId="{77D1E567-1575-4799-9010-5F4C812F98A7}" dt="2025-01-16T21:56:55.367" v="17" actId="1076"/>
          <ac:picMkLst>
            <pc:docMk/>
            <pc:sldMk cId="1593736733" sldId="516"/>
            <ac:picMk id="9" creationId="{71208491-003A-C862-603E-3ABEC8DC5BDF}"/>
          </ac:picMkLst>
        </pc:picChg>
        <pc:picChg chg="add mod">
          <ac:chgData name="Don Allsman" userId="9db6e9c0-afe6-423d-9263-aa5967cd73de" providerId="ADAL" clId="{77D1E567-1575-4799-9010-5F4C812F98A7}" dt="2025-01-16T21:57:03.623" v="19" actId="1076"/>
          <ac:picMkLst>
            <pc:docMk/>
            <pc:sldMk cId="1593736733" sldId="516"/>
            <ac:picMk id="10" creationId="{4B8A6B63-6136-2721-D250-312EB3624229}"/>
          </ac:picMkLst>
        </pc:picChg>
      </pc:sldChg>
      <pc:sldChg chg="ord">
        <pc:chgData name="Don Allsman" userId="9db6e9c0-afe6-423d-9263-aa5967cd73de" providerId="ADAL" clId="{77D1E567-1575-4799-9010-5F4C812F98A7}" dt="2025-01-16T22:00:07.402" v="38"/>
        <pc:sldMkLst>
          <pc:docMk/>
          <pc:sldMk cId="12966737" sldId="522"/>
        </pc:sldMkLst>
      </pc:sldChg>
      <pc:sldChg chg="del">
        <pc:chgData name="Don Allsman" userId="9db6e9c0-afe6-423d-9263-aa5967cd73de" providerId="ADAL" clId="{77D1E567-1575-4799-9010-5F4C812F98A7}" dt="2025-01-16T21:57:48.427" v="21" actId="47"/>
        <pc:sldMkLst>
          <pc:docMk/>
          <pc:sldMk cId="1643753753" sldId="526"/>
        </pc:sldMkLst>
      </pc:sldChg>
      <pc:sldChg chg="del">
        <pc:chgData name="Don Allsman" userId="9db6e9c0-afe6-423d-9263-aa5967cd73de" providerId="ADAL" clId="{77D1E567-1575-4799-9010-5F4C812F98A7}" dt="2025-01-16T21:58:47.524" v="28" actId="47"/>
        <pc:sldMkLst>
          <pc:docMk/>
          <pc:sldMk cId="2978731752" sldId="531"/>
        </pc:sldMkLst>
      </pc:sldChg>
      <pc:sldChg chg="addSp modSp add del mod ord">
        <pc:chgData name="Don Allsman" userId="9db6e9c0-afe6-423d-9263-aa5967cd73de" providerId="ADAL" clId="{77D1E567-1575-4799-9010-5F4C812F98A7}" dt="2025-01-16T22:07:34.914" v="157" actId="1076"/>
        <pc:sldMkLst>
          <pc:docMk/>
          <pc:sldMk cId="213836935" sldId="534"/>
        </pc:sldMkLst>
        <pc:spChg chg="add mod">
          <ac:chgData name="Don Allsman" userId="9db6e9c0-afe6-423d-9263-aa5967cd73de" providerId="ADAL" clId="{77D1E567-1575-4799-9010-5F4C812F98A7}" dt="2025-01-16T22:07:34.914" v="157" actId="1076"/>
          <ac:spMkLst>
            <pc:docMk/>
            <pc:sldMk cId="213836935" sldId="534"/>
            <ac:spMk id="2" creationId="{8D7DB253-0440-182B-A5CB-B867907453DB}"/>
          </ac:spMkLst>
        </pc:spChg>
      </pc:sldChg>
      <pc:sldChg chg="ord">
        <pc:chgData name="Don Allsman" userId="9db6e9c0-afe6-423d-9263-aa5967cd73de" providerId="ADAL" clId="{77D1E567-1575-4799-9010-5F4C812F98A7}" dt="2025-01-16T22:00:33.297" v="47"/>
        <pc:sldMkLst>
          <pc:docMk/>
          <pc:sldMk cId="1419208085" sldId="535"/>
        </pc:sldMkLst>
      </pc:sldChg>
      <pc:sldChg chg="del">
        <pc:chgData name="Don Allsman" userId="9db6e9c0-afe6-423d-9263-aa5967cd73de" providerId="ADAL" clId="{77D1E567-1575-4799-9010-5F4C812F98A7}" dt="2025-01-16T21:59:48.753" v="36" actId="47"/>
        <pc:sldMkLst>
          <pc:docMk/>
          <pc:sldMk cId="59903503" sldId="536"/>
        </pc:sldMkLst>
      </pc:sldChg>
      <pc:sldChg chg="del">
        <pc:chgData name="Don Allsman" userId="9db6e9c0-afe6-423d-9263-aa5967cd73de" providerId="ADAL" clId="{77D1E567-1575-4799-9010-5F4C812F98A7}" dt="2025-01-16T21:57:47.358" v="20" actId="47"/>
        <pc:sldMkLst>
          <pc:docMk/>
          <pc:sldMk cId="2107854897" sldId="537"/>
        </pc:sldMkLst>
      </pc:sldChg>
      <pc:sldChg chg="del">
        <pc:chgData name="Don Allsman" userId="9db6e9c0-afe6-423d-9263-aa5967cd73de" providerId="ADAL" clId="{77D1E567-1575-4799-9010-5F4C812F98A7}" dt="2025-01-16T22:00:29.359" v="45" actId="47"/>
        <pc:sldMkLst>
          <pc:docMk/>
          <pc:sldMk cId="2473706416" sldId="538"/>
        </pc:sldMkLst>
      </pc:sldChg>
      <pc:sldChg chg="modSp mod ord">
        <pc:chgData name="Don Allsman" userId="9db6e9c0-afe6-423d-9263-aa5967cd73de" providerId="ADAL" clId="{77D1E567-1575-4799-9010-5F4C812F98A7}" dt="2025-01-16T22:10:21.509" v="406" actId="6549"/>
        <pc:sldMkLst>
          <pc:docMk/>
          <pc:sldMk cId="4282692447" sldId="539"/>
        </pc:sldMkLst>
        <pc:spChg chg="mod">
          <ac:chgData name="Don Allsman" userId="9db6e9c0-afe6-423d-9263-aa5967cd73de" providerId="ADAL" clId="{77D1E567-1575-4799-9010-5F4C812F98A7}" dt="2025-01-16T22:10:21.509" v="406" actId="6549"/>
          <ac:spMkLst>
            <pc:docMk/>
            <pc:sldMk cId="4282692447" sldId="539"/>
            <ac:spMk id="5" creationId="{CF1F620F-8D58-FD20-3496-D0193D96E163}"/>
          </ac:spMkLst>
        </pc:spChg>
      </pc:sldChg>
      <pc:sldChg chg="del">
        <pc:chgData name="Don Allsman" userId="9db6e9c0-afe6-423d-9263-aa5967cd73de" providerId="ADAL" clId="{77D1E567-1575-4799-9010-5F4C812F98A7}" dt="2025-01-16T21:59:17.143" v="35" actId="47"/>
        <pc:sldMkLst>
          <pc:docMk/>
          <pc:sldMk cId="3567777114" sldId="544"/>
        </pc:sldMkLst>
      </pc:sldChg>
      <pc:sldChg chg="del">
        <pc:chgData name="Don Allsman" userId="9db6e9c0-afe6-423d-9263-aa5967cd73de" providerId="ADAL" clId="{77D1E567-1575-4799-9010-5F4C812F98A7}" dt="2025-01-16T21:59:11.153" v="32" actId="47"/>
        <pc:sldMkLst>
          <pc:docMk/>
          <pc:sldMk cId="586476940" sldId="545"/>
        </pc:sldMkLst>
      </pc:sldChg>
      <pc:sldChg chg="del">
        <pc:chgData name="Don Allsman" userId="9db6e9c0-afe6-423d-9263-aa5967cd73de" providerId="ADAL" clId="{77D1E567-1575-4799-9010-5F4C812F98A7}" dt="2025-01-16T21:57:49.378" v="22" actId="47"/>
        <pc:sldMkLst>
          <pc:docMk/>
          <pc:sldMk cId="3533651294" sldId="546"/>
        </pc:sldMkLst>
      </pc:sldChg>
      <pc:sldChg chg="addSp modSp mod ord">
        <pc:chgData name="Don Allsman" userId="9db6e9c0-afe6-423d-9263-aa5967cd73de" providerId="ADAL" clId="{77D1E567-1575-4799-9010-5F4C812F98A7}" dt="2025-01-16T22:09:19.685" v="283" actId="1076"/>
        <pc:sldMkLst>
          <pc:docMk/>
          <pc:sldMk cId="3552530066" sldId="547"/>
        </pc:sldMkLst>
        <pc:spChg chg="add mod">
          <ac:chgData name="Don Allsman" userId="9db6e9c0-afe6-423d-9263-aa5967cd73de" providerId="ADAL" clId="{77D1E567-1575-4799-9010-5F4C812F98A7}" dt="2025-01-16T22:09:19.685" v="283" actId="1076"/>
          <ac:spMkLst>
            <pc:docMk/>
            <pc:sldMk cId="3552530066" sldId="547"/>
            <ac:spMk id="2" creationId="{23EDC17E-CFD4-71AA-E46F-B5A562412882}"/>
          </ac:spMkLst>
        </pc:spChg>
        <pc:picChg chg="mod">
          <ac:chgData name="Don Allsman" userId="9db6e9c0-afe6-423d-9263-aa5967cd73de" providerId="ADAL" clId="{77D1E567-1575-4799-9010-5F4C812F98A7}" dt="2025-01-16T22:08:36.174" v="238" actId="1076"/>
          <ac:picMkLst>
            <pc:docMk/>
            <pc:sldMk cId="3552530066" sldId="547"/>
            <ac:picMk id="3" creationId="{3D18E249-8CBB-C636-D344-1944B8859ACA}"/>
          </ac:picMkLst>
        </pc:picChg>
      </pc:sldChg>
      <pc:sldChg chg="del">
        <pc:chgData name="Don Allsman" userId="9db6e9c0-afe6-423d-9263-aa5967cd73de" providerId="ADAL" clId="{77D1E567-1575-4799-9010-5F4C812F98A7}" dt="2025-01-16T21:58:45.695" v="27" actId="47"/>
        <pc:sldMkLst>
          <pc:docMk/>
          <pc:sldMk cId="601099126" sldId="548"/>
        </pc:sldMkLst>
      </pc:sldChg>
      <pc:sldChg chg="ord">
        <pc:chgData name="Don Allsman" userId="9db6e9c0-afe6-423d-9263-aa5967cd73de" providerId="ADAL" clId="{77D1E567-1575-4799-9010-5F4C812F98A7}" dt="2025-01-16T21:59:03.612" v="30"/>
        <pc:sldMkLst>
          <pc:docMk/>
          <pc:sldMk cId="2106202965" sldId="549"/>
        </pc:sldMkLst>
      </pc:sldChg>
      <pc:sldChg chg="addSp modSp add mod">
        <pc:chgData name="Don Allsman" userId="9db6e9c0-afe6-423d-9263-aa5967cd73de" providerId="ADAL" clId="{77D1E567-1575-4799-9010-5F4C812F98A7}" dt="2025-01-16T22:08:09.725" v="234" actId="6549"/>
        <pc:sldMkLst>
          <pc:docMk/>
          <pc:sldMk cId="997697166" sldId="550"/>
        </pc:sldMkLst>
        <pc:spChg chg="add mod">
          <ac:chgData name="Don Allsman" userId="9db6e9c0-afe6-423d-9263-aa5967cd73de" providerId="ADAL" clId="{77D1E567-1575-4799-9010-5F4C812F98A7}" dt="2025-01-16T22:08:09.725" v="234" actId="6549"/>
          <ac:spMkLst>
            <pc:docMk/>
            <pc:sldMk cId="997697166" sldId="550"/>
            <ac:spMk id="3" creationId="{B34112CA-EB2E-37A0-D8CB-0B8DC8EEAF41}"/>
          </ac:spMkLst>
        </pc:spChg>
      </pc:sldChg>
      <pc:sldChg chg="del">
        <pc:chgData name="Don Allsman" userId="9db6e9c0-afe6-423d-9263-aa5967cd73de" providerId="ADAL" clId="{77D1E567-1575-4799-9010-5F4C812F98A7}" dt="2025-01-16T21:59:13.335" v="33" actId="47"/>
        <pc:sldMkLst>
          <pc:docMk/>
          <pc:sldMk cId="3361043861" sldId="551"/>
        </pc:sldMkLst>
      </pc:sldChg>
      <pc:sldChg chg="delSp add mod">
        <pc:chgData name="Don Allsman" userId="9db6e9c0-afe6-423d-9263-aa5967cd73de" providerId="ADAL" clId="{77D1E567-1575-4799-9010-5F4C812F98A7}" dt="2025-01-16T22:12:24.010" v="409" actId="478"/>
        <pc:sldMkLst>
          <pc:docMk/>
          <pc:sldMk cId="4242138979" sldId="551"/>
        </pc:sldMkLst>
      </pc:sldChg>
      <pc:sldChg chg="del">
        <pc:chgData name="Don Allsman" userId="9db6e9c0-afe6-423d-9263-aa5967cd73de" providerId="ADAL" clId="{77D1E567-1575-4799-9010-5F4C812F98A7}" dt="2025-01-16T21:59:15.137" v="34" actId="47"/>
        <pc:sldMkLst>
          <pc:docMk/>
          <pc:sldMk cId="3504111299" sldId="552"/>
        </pc:sldMkLst>
      </pc:sldChg>
      <pc:sldChg chg="del">
        <pc:chgData name="Don Allsman" userId="9db6e9c0-afe6-423d-9263-aa5967cd73de" providerId="ADAL" clId="{77D1E567-1575-4799-9010-5F4C812F98A7}" dt="2025-01-16T21:59:08.534" v="31" actId="47"/>
        <pc:sldMkLst>
          <pc:docMk/>
          <pc:sldMk cId="4188398106" sldId="553"/>
        </pc:sldMkLst>
      </pc:sldChg>
      <pc:sldChg chg="del">
        <pc:chgData name="Don Allsman" userId="9db6e9c0-afe6-423d-9263-aa5967cd73de" providerId="ADAL" clId="{77D1E567-1575-4799-9010-5F4C812F98A7}" dt="2025-01-16T21:58:40.172" v="25" actId="47"/>
        <pc:sldMkLst>
          <pc:docMk/>
          <pc:sldMk cId="1550344249" sldId="554"/>
        </pc:sldMkLst>
      </pc:sldChg>
      <pc:sldChg chg="del">
        <pc:chgData name="Don Allsman" userId="9db6e9c0-afe6-423d-9263-aa5967cd73de" providerId="ADAL" clId="{77D1E567-1575-4799-9010-5F4C812F98A7}" dt="2025-01-16T21:58:42.320" v="26" actId="47"/>
        <pc:sldMkLst>
          <pc:docMk/>
          <pc:sldMk cId="3682816841" sldId="55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7FCF3-F440-40AA-8713-FD9CB1154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4EEFC3-B4AC-4B17-BFFC-ABB7A5DF06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F033E-18F3-4897-A133-EA603D5CD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45AB-74A7-4D06-AE8B-B7BA4E02EA33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69161-F213-43C9-B599-74443C06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D90B7-1BA2-4BCF-8BDC-C46EC3548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74D5-3D20-4A27-82F1-50B1B829E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17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9A089-5B63-44B5-B81A-67DDAECDD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315CFA-84F5-4625-B1A2-9360B17475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01D29-6D70-447C-8D23-2B0609A34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45AB-74A7-4D06-AE8B-B7BA4E02EA33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9C243-7E57-4EAF-A1B1-5B8A21A6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83390-2C13-4990-9DD5-8FE04991A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74D5-3D20-4A27-82F1-50B1B829E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737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9CC74C-1B43-40CD-BEAB-181D54A58D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7B2EAD-E587-45FE-AB34-F4FAF84B5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ECF35-23FD-4297-A2D3-7FF162E72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45AB-74A7-4D06-AE8B-B7BA4E02EA33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E0E51-4788-4DB5-9E1F-B34096B4B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AA5A2-8743-4556-A6CB-4FA2FBB60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74D5-3D20-4A27-82F1-50B1B829E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95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9440C-8362-4AAD-A790-5B8C18281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6DEBD-4710-49FF-8397-914589179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C5623-7DC8-479E-9D26-968584CB9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45AB-74A7-4D06-AE8B-B7BA4E02EA33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383B2-6E40-4048-B327-80EB36697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CCA65-6EBE-49CB-89F4-210905B79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74D5-3D20-4A27-82F1-50B1B829E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76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8CFC4-54EC-474C-A576-02E3E515D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D369E7-930E-4AF1-90D8-EB7B7DC2D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35BD6-C504-4830-A249-BCC9262A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45AB-74A7-4D06-AE8B-B7BA4E02EA33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45E14-DE31-44F3-BA73-FC880D793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C5AE5-EDF7-40D9-A8DE-6BD7CC672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74D5-3D20-4A27-82F1-50B1B829E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94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EF293-4B69-4E8A-A6A4-0508D173B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C8DBF-104D-414F-ACBE-B3CC225F0B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FDA35E-319C-49C6-8B0F-284C2709F9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ABCA45-497A-4438-962C-3D2C063CF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45AB-74A7-4D06-AE8B-B7BA4E02EA33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995CB8-F2C9-4B86-A19F-E4216329F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842E35-70FF-4D1B-942E-6456E7145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74D5-3D20-4A27-82F1-50B1B829E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67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00DBA-3F37-4F87-9702-F4EC3F6AF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47E91-BF1E-477A-999B-8125B0643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EB6F6F-11C3-4DFF-9D63-9C1D1BE1C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255531-60E0-4665-96D6-0166CA02AF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0D6E1D-AEC3-4C1A-AA4C-166D2167DB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99134F-7C95-4240-B8DE-D1048F4E8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45AB-74A7-4D06-AE8B-B7BA4E02EA33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3B20BF-7F65-4D1B-8C17-041B6918D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81F0DF-B95E-429C-A524-75770D4F0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74D5-3D20-4A27-82F1-50B1B829E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9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28CB0-DCC9-45E0-8156-137C08857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76903-A964-40F8-872A-62B07539F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45AB-74A7-4D06-AE8B-B7BA4E02EA33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9DC831-5F36-4754-800D-5B1C7B341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FAA288-FEA6-42B5-BE7D-B11F92491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74D5-3D20-4A27-82F1-50B1B829E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560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181836-3AD6-4C11-8160-EF463D804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45AB-74A7-4D06-AE8B-B7BA4E02EA33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A02F7-38C9-4935-BC77-EAB967B9B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DA9AA-B733-4D6D-8DAF-39C55D31D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74D5-3D20-4A27-82F1-50B1B829E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28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73711-DDCD-41C1-9312-F79B87A82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F2EA5-1999-4ADD-B198-D636DB862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D6EB8A-7566-430D-988C-36E770DA4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D0837E-A091-4618-8204-C31B8B1AF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45AB-74A7-4D06-AE8B-B7BA4E02EA33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51609D-4FDF-4240-90AE-9206474D4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124565-7D32-403D-85A4-36DBB6BB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74D5-3D20-4A27-82F1-50B1B829E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01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66F0F-81D8-4840-8394-AF62CA289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B9A57C-D19B-4DF7-A852-208B40836D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302524-943F-43E1-96EA-283901D7E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2E2028-83A9-486A-9EC1-FADC10FE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F45AB-74A7-4D06-AE8B-B7BA4E02EA33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45092F-A65A-4F11-8A85-4EFE95D0F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1485A0-53E4-4939-A90B-06E5D027F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74D5-3D20-4A27-82F1-50B1B829E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88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98D999-AF9E-4AA1-8783-49C654E9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57E35F-058D-4A5A-BB82-F0A0A442D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62325-216F-4F03-8D3A-A2C488B55C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F45AB-74A7-4D06-AE8B-B7BA4E02EA33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F484B-9A03-4663-9B23-807CA0F91E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2CDB8-7783-4F0A-83C0-5297BC618E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74D5-3D20-4A27-82F1-50B1B829E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042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7DB253-0440-182B-A5CB-B867907453DB}"/>
              </a:ext>
            </a:extLst>
          </p:cNvPr>
          <p:cNvSpPr txBox="1"/>
          <p:nvPr/>
        </p:nvSpPr>
        <p:spPr>
          <a:xfrm>
            <a:off x="1192530" y="679201"/>
            <a:ext cx="9806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Palatino Linotype" panose="02040502050505030304" pitchFamily="18" charset="0"/>
              </a:rPr>
              <a:t>Strengthening the Indigenous Church in Prison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650B76-8F73-4C5A-CEB8-81485203B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381" y="1814528"/>
            <a:ext cx="2420140" cy="3228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DB23D7-26F4-CA74-7DC8-3BD6A3322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091" y="1798152"/>
            <a:ext cx="2126585" cy="3192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BDD319-85AC-9C4C-F81D-7A0C41071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8397" y="1857736"/>
            <a:ext cx="3155869" cy="31425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C4DACD-E956-4F11-3D37-626222790889}"/>
              </a:ext>
            </a:extLst>
          </p:cNvPr>
          <p:cNvSpPr txBox="1"/>
          <p:nvPr/>
        </p:nvSpPr>
        <p:spPr>
          <a:xfrm>
            <a:off x="1420368" y="5058254"/>
            <a:ext cx="26860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Mark Walker</a:t>
            </a:r>
          </a:p>
          <a:p>
            <a:pPr marR="0" lvl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Palatino Linotype" panose="02040502050505030304" pitchFamily="18" charset="0"/>
              </a:rPr>
              <a:t>The Cell Church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5FB6DD-B1F7-C389-2849-5ED5DA305F75}"/>
              </a:ext>
            </a:extLst>
          </p:cNvPr>
          <p:cNvSpPr txBox="1"/>
          <p:nvPr/>
        </p:nvSpPr>
        <p:spPr>
          <a:xfrm>
            <a:off x="4235606" y="5055413"/>
            <a:ext cx="2853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Matt Thomas</a:t>
            </a:r>
          </a:p>
          <a:p>
            <a:pPr marR="0" lvl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Palatino Linotype" panose="02040502050505030304" pitchFamily="18" charset="0"/>
              </a:rPr>
              <a:t>Firm Foundations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244B15-A3DC-9819-903A-5AD7CA117FE0}"/>
              </a:ext>
            </a:extLst>
          </p:cNvPr>
          <p:cNvSpPr txBox="1"/>
          <p:nvPr/>
        </p:nvSpPr>
        <p:spPr>
          <a:xfrm>
            <a:off x="7437066" y="5055413"/>
            <a:ext cx="3478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Charles Anderson</a:t>
            </a:r>
          </a:p>
          <a:p>
            <a:pPr marR="0" lvl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Palatino Linotype" panose="02040502050505030304" pitchFamily="18" charset="0"/>
              </a:rPr>
              <a:t>Epiphany Life Change</a:t>
            </a:r>
          </a:p>
        </p:txBody>
      </p:sp>
    </p:spTree>
    <p:extLst>
      <p:ext uri="{BB962C8B-B14F-4D97-AF65-F5344CB8AC3E}">
        <p14:creationId xmlns:p14="http://schemas.microsoft.com/office/powerpoint/2010/main" val="21383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9"/>
    </mc:Choice>
    <mc:Fallback xmlns="">
      <p:transition spd="slow" advTm="758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50ADFE-3FAA-8207-5F53-398944806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68FD756-2148-1570-39DC-7DDC06CB6501}"/>
              </a:ext>
            </a:extLst>
          </p:cNvPr>
          <p:cNvSpPr txBox="1"/>
          <p:nvPr/>
        </p:nvSpPr>
        <p:spPr>
          <a:xfrm>
            <a:off x="432434" y="5215086"/>
            <a:ext cx="89039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The Empowerment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Network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algn="ctr" defTabSz="514350">
              <a:defRPr/>
            </a:pPr>
            <a:r>
              <a:rPr lang="en-US" sz="2400" i="1" kern="100" dirty="0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Empowering disciple-makers affected by incarceration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0A59B3-EDE5-CCC6-548F-C9F13C1DA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804" y="1334076"/>
            <a:ext cx="4439231" cy="37835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CB1545-B0EB-7645-8165-84A9168B28E7}"/>
              </a:ext>
            </a:extLst>
          </p:cNvPr>
          <p:cNvSpPr txBox="1"/>
          <p:nvPr/>
        </p:nvSpPr>
        <p:spPr>
          <a:xfrm>
            <a:off x="5177790" y="659707"/>
            <a:ext cx="68194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Palatino Linotype" panose="02040502050505030304" pitchFamily="18" charset="0"/>
              </a:rPr>
              <a:t>Disciple-makers inside &amp; upon release: </a:t>
            </a:r>
          </a:p>
          <a:p>
            <a:pPr marR="0" lvl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i="1" dirty="0">
                <a:solidFill>
                  <a:prstClr val="white"/>
                </a:solidFill>
                <a:latin typeface="Palatino Linotype" panose="02040502050505030304" pitchFamily="18" charset="0"/>
              </a:rPr>
              <a:t>The Empowerment Network</a:t>
            </a:r>
          </a:p>
        </p:txBody>
      </p:sp>
    </p:spTree>
    <p:extLst>
      <p:ext uri="{BB962C8B-B14F-4D97-AF65-F5344CB8AC3E}">
        <p14:creationId xmlns:p14="http://schemas.microsoft.com/office/powerpoint/2010/main" val="210620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98"/>
    </mc:Choice>
    <mc:Fallback xmlns="">
      <p:transition spd="slow" advTm="1109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C57F40-30FB-47A1-9865-E901A125A48A}"/>
              </a:ext>
            </a:extLst>
          </p:cNvPr>
          <p:cNvSpPr txBox="1"/>
          <p:nvPr/>
        </p:nvSpPr>
        <p:spPr>
          <a:xfrm>
            <a:off x="1640955" y="528152"/>
            <a:ext cx="89039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The Empowerment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Network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algn="ctr" defTabSz="514350">
              <a:defRPr/>
            </a:pPr>
            <a:r>
              <a:rPr lang="en-US" sz="2400" i="1" kern="100" dirty="0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Empowering disciple-makers affected by incarceration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E7ADDE-5015-7C2F-A7FD-CD1AD946A166}"/>
              </a:ext>
            </a:extLst>
          </p:cNvPr>
          <p:cNvSpPr txBox="1"/>
          <p:nvPr/>
        </p:nvSpPr>
        <p:spPr>
          <a:xfrm>
            <a:off x="2789358" y="4945795"/>
            <a:ext cx="70521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Cathy Allsman</a:t>
            </a:r>
          </a:p>
          <a:p>
            <a:pPr marR="0" lvl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VP Prison Ministry Mobilization</a:t>
            </a:r>
          </a:p>
          <a:p>
            <a:pPr marR="0" lvl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Palatino Linotype" panose="02040502050505030304" pitchFamily="18" charset="0"/>
              </a:rPr>
              <a:t>cathy.allsman@completion.global</a:t>
            </a:r>
            <a:endParaRPr lang="en-US" sz="3200" dirty="0">
              <a:solidFill>
                <a:prstClr val="white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B61F34-CB8D-6EBB-ACBC-9447DBDFF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06" y="1746751"/>
            <a:ext cx="3487214" cy="3078747"/>
          </a:xfrm>
          <a:prstGeom prst="rect">
            <a:avLst/>
          </a:prstGeom>
        </p:spPr>
      </p:pic>
      <p:pic>
        <p:nvPicPr>
          <p:cNvPr id="9" name="Picture 8" descr="A blue and yellow logo with a sun and a hand on a blue and white window&#10;&#10;Description automatically generated with medium confidence">
            <a:extLst>
              <a:ext uri="{FF2B5EF4-FFF2-40B4-BE49-F238E27FC236}">
                <a16:creationId xmlns:a16="http://schemas.microsoft.com/office/drawing/2014/main" id="{71208491-003A-C862-603E-3ABEC8DC5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542" y="1624383"/>
            <a:ext cx="3644795" cy="32101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8A6B63-6136-2721-D250-312EB3624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8159" y="1974484"/>
            <a:ext cx="3501232" cy="262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3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98"/>
    </mc:Choice>
    <mc:Fallback xmlns="">
      <p:transition spd="slow" advTm="1109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785FB1-41E0-BF84-6239-CB6C2DF2E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5CFAAC-B99C-066F-262F-3CD3A67F23FF}"/>
              </a:ext>
            </a:extLst>
          </p:cNvPr>
          <p:cNvSpPr txBox="1"/>
          <p:nvPr/>
        </p:nvSpPr>
        <p:spPr>
          <a:xfrm>
            <a:off x="1644015" y="3136612"/>
            <a:ext cx="8903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Questions and Comments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20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98"/>
    </mc:Choice>
    <mc:Fallback>
      <p:transition spd="slow" advTm="1109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333CCE-0A5F-604A-DA1E-C7A38E417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C4257A-AD8A-9F79-7027-BC0227013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77" y="17993"/>
            <a:ext cx="5883124" cy="35973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614AF4-565D-807E-51EE-D0D90F9E7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010" y="2608000"/>
            <a:ext cx="6396990" cy="425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86C757-52CB-2E91-286F-B5854C2143C5}"/>
              </a:ext>
            </a:extLst>
          </p:cNvPr>
          <p:cNvSpPr txBox="1"/>
          <p:nvPr/>
        </p:nvSpPr>
        <p:spPr>
          <a:xfrm>
            <a:off x="633459" y="4294414"/>
            <a:ext cx="48300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For decades, God’s people sowing seeds among incarcerated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6C734A-BEF6-8768-8CE0-37700E6161F5}"/>
              </a:ext>
            </a:extLst>
          </p:cNvPr>
          <p:cNvSpPr txBox="1"/>
          <p:nvPr/>
        </p:nvSpPr>
        <p:spPr>
          <a:xfrm>
            <a:off x="6755130" y="281316"/>
            <a:ext cx="491919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One of most exciting developments in Kingdom coming from America’s prisons</a:t>
            </a:r>
          </a:p>
        </p:txBody>
      </p:sp>
    </p:spTree>
    <p:extLst>
      <p:ext uri="{BB962C8B-B14F-4D97-AF65-F5344CB8AC3E}">
        <p14:creationId xmlns:p14="http://schemas.microsoft.com/office/powerpoint/2010/main" val="297407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9"/>
    </mc:Choice>
    <mc:Fallback xmlns="">
      <p:transition spd="slow" advTm="758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0744CF-D3E3-D5ED-6F71-07815E9EA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C353D9-F0C0-7342-7A4F-89B45339A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77" y="17993"/>
            <a:ext cx="5883124" cy="35973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A5E778-4577-D2B2-8793-99C426E85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798" y="1959429"/>
            <a:ext cx="7373202" cy="48985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8C8965-C3B2-DF11-4A53-FFA03519283B}"/>
              </a:ext>
            </a:extLst>
          </p:cNvPr>
          <p:cNvSpPr txBox="1"/>
          <p:nvPr/>
        </p:nvSpPr>
        <p:spPr>
          <a:xfrm>
            <a:off x="6748509" y="598193"/>
            <a:ext cx="5095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God’s people sowing seeds among incarcerated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4112CA-EB2E-37A0-D8CB-0B8DC8EEAF41}"/>
              </a:ext>
            </a:extLst>
          </p:cNvPr>
          <p:cNvSpPr txBox="1"/>
          <p:nvPr/>
        </p:nvSpPr>
        <p:spPr>
          <a:xfrm>
            <a:off x="411333" y="4408714"/>
            <a:ext cx="4187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Fruit is cropping up all over</a:t>
            </a:r>
          </a:p>
        </p:txBody>
      </p:sp>
    </p:spTree>
    <p:extLst>
      <p:ext uri="{BB962C8B-B14F-4D97-AF65-F5344CB8AC3E}">
        <p14:creationId xmlns:p14="http://schemas.microsoft.com/office/powerpoint/2010/main" val="99769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9"/>
    </mc:Choice>
    <mc:Fallback xmlns="">
      <p:transition spd="slow" advTm="758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84D215-DAA9-FE00-B0AE-C7783EF1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itting at tables&#10;&#10;Description automatically generated">
            <a:extLst>
              <a:ext uri="{FF2B5EF4-FFF2-40B4-BE49-F238E27FC236}">
                <a16:creationId xmlns:a16="http://schemas.microsoft.com/office/drawing/2014/main" id="{3D18E249-8CBB-C636-D344-1944B8859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35" y="381739"/>
            <a:ext cx="7579991" cy="3681710"/>
          </a:xfrm>
          <a:prstGeom prst="rect">
            <a:avLst/>
          </a:prstGeom>
        </p:spPr>
      </p:pic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80F0D86F-696A-B4D3-5247-6EDC89403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18"/>
          <a:stretch/>
        </p:blipFill>
        <p:spPr>
          <a:xfrm>
            <a:off x="4311130" y="2756533"/>
            <a:ext cx="7274125" cy="37197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EDC17E-CFD4-71AA-E46F-B5A562412882}"/>
              </a:ext>
            </a:extLst>
          </p:cNvPr>
          <p:cNvSpPr txBox="1"/>
          <p:nvPr/>
        </p:nvSpPr>
        <p:spPr>
          <a:xfrm>
            <a:off x="8251128" y="784306"/>
            <a:ext cx="35880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Thousands discipling</a:t>
            </a:r>
          </a:p>
          <a:p>
            <a:pPr marR="0" lvl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fellow prisoners</a:t>
            </a:r>
          </a:p>
        </p:txBody>
      </p:sp>
    </p:spTree>
    <p:extLst>
      <p:ext uri="{BB962C8B-B14F-4D97-AF65-F5344CB8AC3E}">
        <p14:creationId xmlns:p14="http://schemas.microsoft.com/office/powerpoint/2010/main" val="355253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9"/>
    </mc:Choice>
    <mc:Fallback xmlns="">
      <p:transition spd="slow" advTm="758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6F5B5-C71C-CE30-410A-0D9ECBF4C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3608324-88CF-58F8-4490-B881FF4C7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DD232B-3642-DC9B-3DC6-6A24010A6E4F}"/>
              </a:ext>
            </a:extLst>
          </p:cNvPr>
          <p:cNvSpPr txBox="1"/>
          <p:nvPr/>
        </p:nvSpPr>
        <p:spPr>
          <a:xfrm>
            <a:off x="6723909" y="946907"/>
            <a:ext cx="5146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Not every person reached, </a:t>
            </a:r>
          </a:p>
          <a:p>
            <a:pPr marR="0" lvl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but no longer dependent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F6077C-1A1B-9ECB-DAF2-E0B6FB92A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33" y="459891"/>
            <a:ext cx="6153576" cy="4458712"/>
          </a:xfrm>
          <a:prstGeom prst="rect">
            <a:avLst/>
          </a:prstGeom>
        </p:spPr>
      </p:pic>
      <p:pic>
        <p:nvPicPr>
          <p:cNvPr id="8" name="Picture 7" descr="A group of men in blue shirts&#10;&#10;Description automatically generated">
            <a:extLst>
              <a:ext uri="{FF2B5EF4-FFF2-40B4-BE49-F238E27FC236}">
                <a16:creationId xmlns:a16="http://schemas.microsoft.com/office/drawing/2014/main" id="{9C60F9DD-25FA-41DE-941A-4D0F88B6C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032" y="2511140"/>
            <a:ext cx="4695653" cy="398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75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89"/>
    </mc:Choice>
    <mc:Fallback>
      <p:transition spd="slow" advTm="758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5BDA74-2A16-2259-037C-C5F7F7A47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6320" y="770387"/>
            <a:ext cx="12343808" cy="46771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1F620F-8D58-FD20-3496-D0193D96E163}"/>
              </a:ext>
            </a:extLst>
          </p:cNvPr>
          <p:cNvSpPr txBox="1"/>
          <p:nvPr/>
        </p:nvSpPr>
        <p:spPr>
          <a:xfrm>
            <a:off x="1145282" y="5252644"/>
            <a:ext cx="95806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For long time “Unreached Mission Field”</a:t>
            </a:r>
          </a:p>
          <a:p>
            <a:pPr marR="0" lvl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Palatino Linotype" panose="02040502050505030304" pitchFamily="18" charset="0"/>
              </a:rPr>
              <a:t>Now “Indigenous Church”</a:t>
            </a:r>
          </a:p>
        </p:txBody>
      </p:sp>
    </p:spTree>
    <p:extLst>
      <p:ext uri="{BB962C8B-B14F-4D97-AF65-F5344CB8AC3E}">
        <p14:creationId xmlns:p14="http://schemas.microsoft.com/office/powerpoint/2010/main" val="428269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5"/>
    </mc:Choice>
    <mc:Fallback xmlns="">
      <p:transition spd="slow" advTm="542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14693F-4D2D-3199-42E2-D6FD96139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84997E-2E71-B6F8-340D-2D65364781D4}"/>
              </a:ext>
            </a:extLst>
          </p:cNvPr>
          <p:cNvSpPr txBox="1"/>
          <p:nvPr/>
        </p:nvSpPr>
        <p:spPr>
          <a:xfrm>
            <a:off x="1223010" y="661154"/>
            <a:ext cx="93725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Palatino Linotype" panose="02040502050505030304" pitchFamily="18" charset="0"/>
              </a:rPr>
              <a:t>Mark Walker CMCA 2023</a:t>
            </a:r>
          </a:p>
          <a:p>
            <a:pPr algn="ctr"/>
            <a:r>
              <a:rPr lang="en-US" sz="2400" i="1" dirty="0">
                <a:solidFill>
                  <a:schemeClr val="bg1"/>
                </a:solidFill>
                <a:latin typeface="Palatino Linotype" panose="02040502050505030304" pitchFamily="18" charset="0"/>
              </a:rPr>
              <a:t>Prison Ministry as Cross-Cultural Mission</a:t>
            </a:r>
          </a:p>
          <a:p>
            <a:pPr algn="ctr"/>
            <a:r>
              <a:rPr lang="en-US" sz="2400" i="1" dirty="0">
                <a:solidFill>
                  <a:schemeClr val="bg1"/>
                </a:solidFill>
                <a:latin typeface="Palatino Linotype" panose="02040502050505030304" pitchFamily="18" charset="0"/>
              </a:rPr>
              <a:t>https://vimeo.com/831975408/8fcf4152df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BD9E87-DF2F-B1BB-AD42-2FB7E998B87A}"/>
              </a:ext>
            </a:extLst>
          </p:cNvPr>
          <p:cNvSpPr txBox="1"/>
          <p:nvPr/>
        </p:nvSpPr>
        <p:spPr>
          <a:xfrm>
            <a:off x="838200" y="2226528"/>
            <a:ext cx="105156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Palatino Linotype" panose="02040502050505030304" pitchFamily="18" charset="0"/>
              </a:rPr>
              <a:t>Prison has its own distinct culture (“unspoken rules of expected behavior”) – Thailand, Nigeria, U.S. prisons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Palatino Linotype" panose="02040502050505030304" pitchFamily="18" charset="0"/>
              </a:rPr>
              <a:t>Those who live in and initially shaped by the culture are indigenous to that culture (indigenous vs. relocating to Peru)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Palatino Linotype" panose="02040502050505030304" pitchFamily="18" charset="0"/>
              </a:rPr>
              <a:t>We now have mature, indigenous disciple-makers in prison culture who are essentially leading the Church on the inside</a:t>
            </a:r>
          </a:p>
          <a:p>
            <a:pPr marL="742950" indent="-742950">
              <a:buFont typeface="+mj-lt"/>
              <a:buAutoNum type="arabicPeriod"/>
            </a:pPr>
            <a:endParaRPr lang="en-US" sz="2800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sz="2600" i="1" dirty="0">
                <a:solidFill>
                  <a:srgbClr val="FFFF00"/>
                </a:solidFill>
                <a:latin typeface="Palatino Linotype" panose="02040502050505030304" pitchFamily="18" charset="0"/>
              </a:rPr>
              <a:t>Prison culture + indigenous </a:t>
            </a:r>
            <a:r>
              <a:rPr lang="en-US" sz="2600" i="1">
                <a:solidFill>
                  <a:srgbClr val="FFFF00"/>
                </a:solidFill>
                <a:latin typeface="Palatino Linotype" panose="02040502050505030304" pitchFamily="18" charset="0"/>
              </a:rPr>
              <a:t>disciplemakers</a:t>
            </a:r>
            <a:r>
              <a:rPr lang="en-US" sz="2600" i="1" dirty="0">
                <a:solidFill>
                  <a:srgbClr val="FFFF00"/>
                </a:solidFill>
                <a:latin typeface="Palatino Linotype" panose="02040502050505030304" pitchFamily="18" charset="0"/>
              </a:rPr>
              <a:t> = Indigenous Church in Prison</a:t>
            </a:r>
          </a:p>
        </p:txBody>
      </p:sp>
    </p:spTree>
    <p:extLst>
      <p:ext uri="{BB962C8B-B14F-4D97-AF65-F5344CB8AC3E}">
        <p14:creationId xmlns:p14="http://schemas.microsoft.com/office/powerpoint/2010/main" val="424213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5"/>
    </mc:Choice>
    <mc:Fallback xmlns="">
      <p:transition spd="slow" advTm="542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erson in a suit and tie&#10;&#10;Description automatically generated">
            <a:extLst>
              <a:ext uri="{FF2B5EF4-FFF2-40B4-BE49-F238E27FC236}">
                <a16:creationId xmlns:a16="http://schemas.microsoft.com/office/drawing/2014/main" id="{A4581928-674E-03BA-D157-0690A857C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43" y="455834"/>
            <a:ext cx="2884433" cy="28700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378344-E675-6D74-7DC2-AC9984C33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6576" y="455834"/>
            <a:ext cx="2273525" cy="3410288"/>
          </a:xfrm>
          <a:prstGeom prst="rect">
            <a:avLst/>
          </a:prstGeom>
        </p:spPr>
      </p:pic>
      <p:pic>
        <p:nvPicPr>
          <p:cNvPr id="4" name="Picture 3" descr="A person smiling in front of a map&#10;&#10;Description automatically generated">
            <a:extLst>
              <a:ext uri="{FF2B5EF4-FFF2-40B4-BE49-F238E27FC236}">
                <a16:creationId xmlns:a16="http://schemas.microsoft.com/office/drawing/2014/main" id="{11EEA2AB-B06D-1E74-E2D4-801C8C3CE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86321" y="3177562"/>
            <a:ext cx="2643353" cy="32601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E7A970-8D0F-7C89-1769-3AE42BA839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6349" y="455834"/>
            <a:ext cx="2465710" cy="3329980"/>
          </a:xfrm>
          <a:prstGeom prst="rect">
            <a:avLst/>
          </a:prstGeom>
        </p:spPr>
      </p:pic>
      <p:pic>
        <p:nvPicPr>
          <p:cNvPr id="16" name="Picture 15" descr="A group of people standing outside a building&#10;&#10;Description automatically generated">
            <a:extLst>
              <a:ext uri="{FF2B5EF4-FFF2-40B4-BE49-F238E27FC236}">
                <a16:creationId xmlns:a16="http://schemas.microsoft.com/office/drawing/2014/main" id="{971AFDB6-553B-E9C8-54CB-906381D5B8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5" t="10041" r="40387" b="49708"/>
          <a:stretch/>
        </p:blipFill>
        <p:spPr>
          <a:xfrm>
            <a:off x="5551650" y="3193799"/>
            <a:ext cx="1945738" cy="3243897"/>
          </a:xfrm>
          <a:prstGeom prst="rect">
            <a:avLst/>
          </a:prstGeom>
        </p:spPr>
      </p:pic>
      <p:pic>
        <p:nvPicPr>
          <p:cNvPr id="8" name="Picture 7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FCF58BC5-B35C-CD9E-0FAC-A1E85DF077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700" y="3193799"/>
            <a:ext cx="2082350" cy="32046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018F19-720A-33CA-485E-377B02EA507F}"/>
              </a:ext>
            </a:extLst>
          </p:cNvPr>
          <p:cNvSpPr txBox="1"/>
          <p:nvPr/>
        </p:nvSpPr>
        <p:spPr>
          <a:xfrm>
            <a:off x="8438944" y="916876"/>
            <a:ext cx="36461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Palatino Linotype" panose="02040502050505030304" pitchFamily="18" charset="0"/>
              </a:rPr>
              <a:t>Friends forming:</a:t>
            </a:r>
          </a:p>
          <a:p>
            <a:pPr marR="0" lvl="0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Palatino Linotype" panose="02040502050505030304" pitchFamily="18" charset="0"/>
              </a:rPr>
              <a:t>-Learning community</a:t>
            </a:r>
          </a:p>
          <a:p>
            <a:pPr marR="0" lvl="0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Palatino Linotype" panose="02040502050505030304" pitchFamily="18" charset="0"/>
              </a:rPr>
              <a:t>-Think tank</a:t>
            </a:r>
          </a:p>
          <a:p>
            <a:pPr marR="0" lvl="0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Palatino Linotype" panose="02040502050505030304" pitchFamily="18" charset="0"/>
              </a:rPr>
              <a:t>-Support group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C17C6D-7CB9-3546-1AED-745FCA6E3D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143" y="3195263"/>
            <a:ext cx="2403977" cy="32069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6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62"/>
    </mc:Choice>
    <mc:Fallback xmlns="">
      <p:transition spd="slow" advTm="18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1E05E9-D73C-A751-4B1A-98F3C03A4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143" y="991111"/>
            <a:ext cx="2626552" cy="2521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A178F0-EFF6-265E-CBC2-FEFD65CFB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593" y="1365996"/>
            <a:ext cx="2947499" cy="22945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005FE4-C4BF-31C5-AA64-E7192C7236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3322" y="1916750"/>
            <a:ext cx="3893822" cy="20372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F4FCD7-67A8-651B-144F-2A018AA7AA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403" y="4029148"/>
            <a:ext cx="2170135" cy="24768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B1A300-3D65-E65E-206D-357C79FFF4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9710" y="4158244"/>
            <a:ext cx="2593893" cy="20740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14C93A-E09C-2397-1A20-86B12C4CC2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3480" y="4152988"/>
            <a:ext cx="3633379" cy="2414587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A58152B-4C67-A83D-1E38-C453B732E651}"/>
              </a:ext>
            </a:extLst>
          </p:cNvPr>
          <p:cNvCxnSpPr>
            <a:cxnSpLocks/>
          </p:cNvCxnSpPr>
          <p:nvPr/>
        </p:nvCxnSpPr>
        <p:spPr>
          <a:xfrm flipV="1">
            <a:off x="6693092" y="2935387"/>
            <a:ext cx="1617987" cy="199137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19117A7-EB2B-3FCC-BE0C-9E9178AE1257}"/>
              </a:ext>
            </a:extLst>
          </p:cNvPr>
          <p:cNvCxnSpPr>
            <a:cxnSpLocks/>
          </p:cNvCxnSpPr>
          <p:nvPr/>
        </p:nvCxnSpPr>
        <p:spPr>
          <a:xfrm>
            <a:off x="2388870" y="2705012"/>
            <a:ext cx="5791387" cy="2532336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D7AE244-34C1-0043-4E52-FDD3DD60CD3F}"/>
              </a:ext>
            </a:extLst>
          </p:cNvPr>
          <p:cNvCxnSpPr>
            <a:cxnSpLocks/>
          </p:cNvCxnSpPr>
          <p:nvPr/>
        </p:nvCxnSpPr>
        <p:spPr>
          <a:xfrm flipV="1">
            <a:off x="4559005" y="3291067"/>
            <a:ext cx="3670439" cy="1387965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814ABF0-99FE-98BE-EE04-FAFCE19548FF}"/>
              </a:ext>
            </a:extLst>
          </p:cNvPr>
          <p:cNvCxnSpPr>
            <a:cxnSpLocks/>
          </p:cNvCxnSpPr>
          <p:nvPr/>
        </p:nvCxnSpPr>
        <p:spPr>
          <a:xfrm flipH="1" flipV="1">
            <a:off x="8239260" y="3723476"/>
            <a:ext cx="412733" cy="1149776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36A4482-F9EF-E6E5-8BA2-A6DFD007134C}"/>
              </a:ext>
            </a:extLst>
          </p:cNvPr>
          <p:cNvCxnSpPr>
            <a:cxnSpLocks/>
          </p:cNvCxnSpPr>
          <p:nvPr/>
        </p:nvCxnSpPr>
        <p:spPr>
          <a:xfrm flipV="1">
            <a:off x="2617470" y="5820022"/>
            <a:ext cx="2259353" cy="346473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BD35F57-A3FD-4C53-1ABC-0066D3AC2B80}"/>
              </a:ext>
            </a:extLst>
          </p:cNvPr>
          <p:cNvCxnSpPr>
            <a:cxnSpLocks/>
          </p:cNvCxnSpPr>
          <p:nvPr/>
        </p:nvCxnSpPr>
        <p:spPr>
          <a:xfrm flipV="1">
            <a:off x="2788920" y="1746700"/>
            <a:ext cx="1474470" cy="654425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C93CB46-2F44-A706-534E-A355E6BC7398}"/>
              </a:ext>
            </a:extLst>
          </p:cNvPr>
          <p:cNvSpPr txBox="1"/>
          <p:nvPr/>
        </p:nvSpPr>
        <p:spPr>
          <a:xfrm>
            <a:off x="6383603" y="359414"/>
            <a:ext cx="5488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Palatino Linotype" panose="02040502050505030304" pitchFamily="18" charset="0"/>
              </a:rPr>
              <a:t>Passion to empowering disciple-makers affected by incarceration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920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52"/>
    </mc:Choice>
    <mc:Fallback xmlns="">
      <p:transition spd="slow" advTm="8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2.8|1.4|1.3|1.1|1.1|1.1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|0.8|0.9|0.8|0.9|0.9|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32815</TotalTime>
  <Words>229</Words>
  <Application>Microsoft Office PowerPoint</Application>
  <PresentationFormat>Widescreen</PresentationFormat>
  <Paragraphs>40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Palatino Linotype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 Allsman</dc:creator>
  <cp:lastModifiedBy>Don Allsman</cp:lastModifiedBy>
  <cp:revision>212</cp:revision>
  <cp:lastPrinted>2024-12-09T21:31:28Z</cp:lastPrinted>
  <dcterms:created xsi:type="dcterms:W3CDTF">2018-04-15T08:44:49Z</dcterms:created>
  <dcterms:modified xsi:type="dcterms:W3CDTF">2025-01-23T17:48:39Z</dcterms:modified>
</cp:coreProperties>
</file>